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14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EA30F-039E-4F0D-B3B6-389B107D09AD}" type="datetimeFigureOut">
              <a:rPr lang="fr-FR" smtClean="0"/>
              <a:t>08/01/2016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20CC1-B849-4216-A663-A3C5DDABA0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5970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EA30F-039E-4F0D-B3B6-389B107D09AD}" type="datetimeFigureOut">
              <a:rPr lang="fr-FR" smtClean="0"/>
              <a:t>08/01/2016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20CC1-B849-4216-A663-A3C5DDABA0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2328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EA30F-039E-4F0D-B3B6-389B107D09AD}" type="datetimeFigureOut">
              <a:rPr lang="fr-FR" smtClean="0"/>
              <a:t>08/01/2016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20CC1-B849-4216-A663-A3C5DDABA0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6575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EA30F-039E-4F0D-B3B6-389B107D09AD}" type="datetimeFigureOut">
              <a:rPr lang="fr-FR" smtClean="0"/>
              <a:t>08/01/2016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20CC1-B849-4216-A663-A3C5DDABA0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4485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EA30F-039E-4F0D-B3B6-389B107D09AD}" type="datetimeFigureOut">
              <a:rPr lang="fr-FR" smtClean="0"/>
              <a:t>08/01/2016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20CC1-B849-4216-A663-A3C5DDABA0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7274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EA30F-039E-4F0D-B3B6-389B107D09AD}" type="datetimeFigureOut">
              <a:rPr lang="fr-FR" smtClean="0"/>
              <a:t>08/01/2016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20CC1-B849-4216-A663-A3C5DDABA0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8766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EA30F-039E-4F0D-B3B6-389B107D09AD}" type="datetimeFigureOut">
              <a:rPr lang="fr-FR" smtClean="0"/>
              <a:t>08/01/2016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20CC1-B849-4216-A663-A3C5DDABA0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3617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EA30F-039E-4F0D-B3B6-389B107D09AD}" type="datetimeFigureOut">
              <a:rPr lang="fr-FR" smtClean="0"/>
              <a:t>08/01/2016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20CC1-B849-4216-A663-A3C5DDABA0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9901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EA30F-039E-4F0D-B3B6-389B107D09AD}" type="datetimeFigureOut">
              <a:rPr lang="fr-FR" smtClean="0"/>
              <a:t>08/01/2016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20CC1-B849-4216-A663-A3C5DDABA0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6093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EA30F-039E-4F0D-B3B6-389B107D09AD}" type="datetimeFigureOut">
              <a:rPr lang="fr-FR" smtClean="0"/>
              <a:t>08/01/2016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20CC1-B849-4216-A663-A3C5DDABA0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41349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EA30F-039E-4F0D-B3B6-389B107D09AD}" type="datetimeFigureOut">
              <a:rPr lang="fr-FR" smtClean="0"/>
              <a:t>08/01/2016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20CC1-B849-4216-A663-A3C5DDABA0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5653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EA30F-039E-4F0D-B3B6-389B107D09AD}" type="datetimeFigureOut">
              <a:rPr lang="fr-FR" smtClean="0"/>
              <a:t>08/01/2016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D20CC1-B849-4216-A663-A3C5DDABA0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7975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3271277"/>
            <a:ext cx="2736304" cy="2736304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99" y="476672"/>
            <a:ext cx="2647181" cy="2647181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1107629"/>
            <a:ext cx="2016224" cy="2016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060555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0</Words>
  <Application>Microsoft Office PowerPoint</Application>
  <PresentationFormat>Affichage à l'écran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win</dc:creator>
  <cp:lastModifiedBy>win</cp:lastModifiedBy>
  <cp:revision>2</cp:revision>
  <dcterms:created xsi:type="dcterms:W3CDTF">2016-01-08T15:29:39Z</dcterms:created>
  <dcterms:modified xsi:type="dcterms:W3CDTF">2016-01-08T15:50:27Z</dcterms:modified>
</cp:coreProperties>
</file>